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0" r:id="rId4"/>
  </p:sldMasterIdLst>
  <p:notesMasterIdLst>
    <p:notesMasterId r:id="rId8"/>
  </p:notesMasterIdLst>
  <p:handoutMasterIdLst>
    <p:handoutMasterId r:id="rId9"/>
  </p:handoutMasterIdLst>
  <p:sldIdLst>
    <p:sldId id="316" r:id="rId5"/>
    <p:sldId id="311" r:id="rId6"/>
    <p:sldId id="32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86"/>
    <p:restoredTop sz="94658"/>
  </p:normalViewPr>
  <p:slideViewPr>
    <p:cSldViewPr snapToGrid="0">
      <p:cViewPr varScale="1">
        <p:scale>
          <a:sx n="66" d="100"/>
          <a:sy n="66" d="100"/>
        </p:scale>
        <p:origin x="72" y="3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5" d="100"/>
          <a:sy n="95" d="100"/>
        </p:scale>
        <p:origin x="372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8/10/relationships/authors" Target="authors.xml"/><Relationship Id="rId10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5/6/2025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jpeg>
</file>

<file path=ppt/media/image26.jpeg>
</file>

<file path=ppt/media/image27.jpeg>
</file>

<file path=ppt/media/image28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5/6/2025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671229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640080"/>
            <a:ext cx="7478991" cy="3635797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6169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940312"/>
            <a:ext cx="11442188" cy="567696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315874"/>
            <a:ext cx="11442188" cy="528186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181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367091"/>
            <a:ext cx="11422799" cy="612381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492135"/>
            <a:ext cx="10515600" cy="1325880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02230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76" y="2220977"/>
            <a:ext cx="10688608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10690155" cy="1185545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8075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33992" y="2386584"/>
            <a:ext cx="4804811" cy="2459736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  <a:lvl2pPr marL="228600" indent="0">
              <a:lnSpc>
                <a:spcPct val="100000"/>
              </a:lnSpc>
              <a:buNone/>
              <a:defRPr/>
            </a:lvl2pPr>
            <a:lvl3pPr marL="457200" indent="0">
              <a:lnSpc>
                <a:spcPct val="100000"/>
              </a:lnSpc>
              <a:buNone/>
              <a:defRPr/>
            </a:lvl3pPr>
            <a:lvl4pPr marL="685800" indent="0">
              <a:lnSpc>
                <a:spcPct val="100000"/>
              </a:lnSpc>
              <a:buNone/>
              <a:defRPr/>
            </a:lvl4pPr>
            <a:lvl5pPr marL="914400" indent="0"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2385975"/>
            <a:ext cx="4804812" cy="2454796"/>
          </a:xfrm>
        </p:spPr>
        <p:txBody>
          <a:bodyPr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0273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50991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DD74ED7B-D05F-9923-6EB3-4AA483A680F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14320" y="1538288"/>
            <a:ext cx="5824481" cy="4752344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1537853"/>
            <a:ext cx="4317026" cy="4752779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773027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38655" y="640080"/>
            <a:ext cx="5779644" cy="55764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151" y="640080"/>
            <a:ext cx="4296522" cy="557648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9240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35995" y="640080"/>
            <a:ext cx="6802805" cy="55764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3338701" cy="557648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50740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7950" y="230002"/>
            <a:ext cx="844059" cy="384049"/>
          </a:xfrm>
        </p:spPr>
        <p:txBody>
          <a:bodyPr/>
          <a:lstStyle/>
          <a:p>
            <a:fld id="{8FACD271-2BB0-4C13-9E3A-50B90F57CA5B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2532" y="2220977"/>
            <a:ext cx="5896267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2532" y="640080"/>
            <a:ext cx="5896266" cy="11855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86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40728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3727" y="3338289"/>
            <a:ext cx="5372504" cy="384048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rot="16200000">
            <a:off x="11679261" y="6345259"/>
            <a:ext cx="641434" cy="384046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2220977"/>
            <a:ext cx="6282871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521" y="640080"/>
            <a:ext cx="6282871" cy="11855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74740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440" y="4842220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440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5965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379614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7948" y="230003"/>
            <a:ext cx="844058" cy="384051"/>
          </a:xfrm>
        </p:spPr>
        <p:txBody>
          <a:bodyPr/>
          <a:lstStyle/>
          <a:p>
            <a:fld id="{1A5F77D0-C28E-4573-88F0-0A30FF98888E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4788" y="2220977"/>
            <a:ext cx="6894013" cy="3995586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4788" y="640080"/>
            <a:ext cx="6894013" cy="1185544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4419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07688" y="0"/>
            <a:ext cx="4100261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3724" y="3338288"/>
            <a:ext cx="5372504" cy="384048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rot="16200000">
            <a:off x="11679263" y="6345259"/>
            <a:ext cx="641434" cy="38404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2220977"/>
            <a:ext cx="6569391" cy="3995588"/>
          </a:xfrm>
        </p:spPr>
        <p:txBody>
          <a:bodyPr/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6569391" cy="1185544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117496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7" y="230005"/>
            <a:ext cx="844059" cy="384049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80661" y="2506738"/>
            <a:ext cx="4058141" cy="370847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0661" y="640080"/>
            <a:ext cx="4058142" cy="1469952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6604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42313" y="0"/>
            <a:ext cx="6445856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69792" y="219040"/>
            <a:ext cx="841248" cy="403167"/>
          </a:xfrm>
        </p:spPr>
        <p:txBody>
          <a:bodyPr/>
          <a:lstStyle/>
          <a:p>
            <a:fld id="{41D22668-A3AE-429F-A351-A1583BA90793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02759" y="3327321"/>
            <a:ext cx="5375314" cy="403168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69700" y="6335696"/>
            <a:ext cx="641433" cy="403167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8" y="2506737"/>
            <a:ext cx="4243632" cy="370982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507" y="640079"/>
            <a:ext cx="4244436" cy="1470381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7735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7" y="230005"/>
            <a:ext cx="844060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040888" y="1745672"/>
            <a:ext cx="4218419" cy="447089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9" y="640080"/>
            <a:ext cx="4217598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67727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24251" y="0"/>
            <a:ext cx="627428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4644" y="223888"/>
            <a:ext cx="841248" cy="393471"/>
          </a:xfrm>
        </p:spPr>
        <p:txBody>
          <a:bodyPr/>
          <a:lstStyle/>
          <a:p>
            <a:fld id="{46C70014-48FC-4647-9615-BBD39F98887D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07611" y="3332170"/>
            <a:ext cx="5375316" cy="39347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75228" y="6339869"/>
            <a:ext cx="640080" cy="39347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1602889"/>
            <a:ext cx="4426953" cy="4613676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320040"/>
            <a:ext cx="4426953" cy="115375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38825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9353" y="228599"/>
            <a:ext cx="841248" cy="384051"/>
          </a:xfrm>
        </p:spPr>
        <p:txBody>
          <a:bodyPr/>
          <a:lstStyle/>
          <a:p>
            <a:fld id="{C089F4EF-3CDF-46D7-ADF4-3A52C84FD8BE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2317" y="3336881"/>
            <a:ext cx="5375316" cy="384051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32918" y="2285999"/>
            <a:ext cx="3126383" cy="393056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2791" y="640079"/>
            <a:ext cx="3126511" cy="1470381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100394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2601" y="0"/>
            <a:ext cx="7430217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1787" y="227618"/>
            <a:ext cx="841248" cy="379182"/>
          </a:xfrm>
        </p:spPr>
        <p:txBody>
          <a:bodyPr/>
          <a:lstStyle/>
          <a:p>
            <a:fld id="{E635C43F-DBB1-4D83-B442-E1529AA900C2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32304" y="3318349"/>
            <a:ext cx="5340213" cy="379182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62434" y="6328433"/>
            <a:ext cx="679953" cy="37918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8" y="2346897"/>
            <a:ext cx="3285306" cy="383115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9"/>
            <a:ext cx="3285306" cy="1470381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8928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8816" y="228597"/>
            <a:ext cx="841248" cy="384052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18449" y="3340209"/>
            <a:ext cx="5372517" cy="374587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2894707" cy="295351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  <a:lvl2pPr marL="228600" indent="0">
              <a:lnSpc>
                <a:spcPct val="100000"/>
              </a:lnSpc>
              <a:buNone/>
              <a:defRPr sz="2000"/>
            </a:lvl2pPr>
            <a:lvl3pPr marL="457200" indent="0">
              <a:lnSpc>
                <a:spcPct val="100000"/>
              </a:lnSpc>
              <a:buNone/>
              <a:defRPr sz="1800"/>
            </a:lvl3pPr>
            <a:lvl4pPr marL="685800" indent="0">
              <a:lnSpc>
                <a:spcPct val="100000"/>
              </a:lnSpc>
              <a:buNone/>
              <a:defRPr sz="1600"/>
            </a:lvl4pPr>
            <a:lvl5pPr marL="914400" indent="0">
              <a:lnSpc>
                <a:spcPct val="100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2894707" cy="1942773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722170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1807952" cy="463513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14320" y="5070445"/>
            <a:ext cx="5803979" cy="133215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/>
            </a:lvl1pPr>
            <a:lvl2pPr marL="228600" indent="0">
              <a:lnSpc>
                <a:spcPct val="100000"/>
              </a:lnSpc>
              <a:buFont typeface="Arial" panose="020B0604020202020204" pitchFamily="34" charset="0"/>
              <a:buNone/>
              <a:defRPr sz="1400"/>
            </a:lvl2pPr>
            <a:lvl3pPr marL="457200" indent="0">
              <a:lnSpc>
                <a:spcPct val="100000"/>
              </a:lnSpc>
              <a:buFont typeface="Arial" panose="020B0604020202020204" pitchFamily="34" charset="0"/>
              <a:buNone/>
              <a:defRPr sz="1200"/>
            </a:lvl3pPr>
            <a:lvl4pPr marL="685800" indent="0">
              <a:lnSpc>
                <a:spcPct val="100000"/>
              </a:lnSpc>
              <a:buFont typeface="Arial" panose="020B0604020202020204" pitchFamily="34" charset="0"/>
              <a:buNone/>
              <a:defRPr sz="1100"/>
            </a:lvl4pPr>
            <a:lvl5pPr marL="914400" indent="0">
              <a:lnSpc>
                <a:spcPct val="100000"/>
              </a:lnSpc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5070446"/>
            <a:ext cx="4317026" cy="1332152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99661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81201" y="4334808"/>
            <a:ext cx="8229599" cy="1414091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634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1807952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21144" y="4197652"/>
            <a:ext cx="7317660" cy="2204945"/>
          </a:xfrm>
        </p:spPr>
        <p:txBody>
          <a:bodyPr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 marL="514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 marL="8572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200"/>
            </a:lvl4pPr>
            <a:lvl5pPr marL="10858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4194674"/>
            <a:ext cx="2823849" cy="2204944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62229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079730"/>
            <a:ext cx="11807947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56490" y="251460"/>
            <a:ext cx="886968" cy="384048"/>
          </a:xfrm>
        </p:spPr>
        <p:txBody>
          <a:bodyPr/>
          <a:lstStyle/>
          <a:p>
            <a:fld id="{9128053F-E531-4885-B604-CF1A6DEEE405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32422" y="3362497"/>
            <a:ext cx="5335109" cy="384049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79934" y="6350094"/>
            <a:ext cx="640080" cy="384048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139328" y="640077"/>
            <a:ext cx="7099472" cy="2016112"/>
          </a:xfrm>
        </p:spPr>
        <p:txBody>
          <a:bodyPr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 marL="514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 marL="8572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200"/>
            </a:lvl4pPr>
            <a:lvl5pPr marL="10858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6" y="640077"/>
            <a:ext cx="3021529" cy="2011953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75610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9152" y="1993348"/>
            <a:ext cx="5442604" cy="4220413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80910" y="1993349"/>
            <a:ext cx="4657891" cy="4220413"/>
          </a:xfrm>
        </p:spPr>
        <p:txBody>
          <a:bodyPr/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8"/>
            <a:ext cx="10690154" cy="933889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02854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7" y="2662000"/>
            <a:ext cx="4907263" cy="355176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04554" y="640077"/>
            <a:ext cx="5234247" cy="55736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77"/>
            <a:ext cx="4907265" cy="160254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06258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7" y="2662000"/>
            <a:ext cx="3871623" cy="355176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968917" y="640077"/>
            <a:ext cx="6249382" cy="55736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77"/>
            <a:ext cx="3871623" cy="1602540"/>
          </a:xfrm>
        </p:spPr>
        <p:txBody>
          <a:bodyPr lIns="91440" tIns="91440"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13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7" y="5299364"/>
            <a:ext cx="10746884" cy="914398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640078"/>
            <a:ext cx="10746881" cy="4261106"/>
          </a:xfrm>
        </p:spPr>
        <p:txBody>
          <a:bodyPr anchor="b">
            <a:normAutofit/>
          </a:bodyPr>
          <a:lstStyle>
            <a:lvl1pPr algn="l">
              <a:defRPr sz="20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189394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87636"/>
            <a:ext cx="7525512" cy="122612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640078"/>
            <a:ext cx="10690156" cy="4169666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3920166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EAFE8D-E6F6-F95B-AE55-3E20B32F4478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83EFCC7-B7E8-4ABE-BBCB-C75FD27800CD}" type="datetime1">
              <a:rPr lang="en-US" smtClean="0"/>
              <a:pPr/>
              <a:t>5/6/2025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87636"/>
            <a:ext cx="7525512" cy="122612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7" y="640078"/>
            <a:ext cx="10690156" cy="4169666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42401474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0A1F3-DA5D-4F2E-B759-748FF8D0ACA9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640078"/>
            <a:ext cx="8238746" cy="5573684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4000" b="1"/>
            </a:lvl1pPr>
            <a:lvl2pPr marL="228600" indent="0">
              <a:lnSpc>
                <a:spcPct val="100000"/>
              </a:lnSpc>
              <a:buNone/>
              <a:defRPr sz="40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40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888197"/>
            <a:ext cx="10652760" cy="77901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4992883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B1322-4C31-4D1F-88B1-5F79F56892AE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-841525"/>
            <a:ext cx="8238746" cy="591075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8" y="841257"/>
            <a:ext cx="9764686" cy="5372505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188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1807950" cy="4769446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7" y="6023021"/>
            <a:ext cx="10690154" cy="48037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7" y="4944365"/>
            <a:ext cx="10690154" cy="914482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77760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640078"/>
            <a:ext cx="8238746" cy="5573684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 dirty="0"/>
              <a:t>Click to edit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1247997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30128999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3980CAA-82CE-AE1A-79D9-74B40375C465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9247CA6-BC1D-429A-A289-4E939E49554A}" type="datetime1">
              <a:rPr lang="en-US" smtClean="0"/>
              <a:pPr/>
              <a:t>5/6/2025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2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29823345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0076" y="5669280"/>
            <a:ext cx="8933691" cy="544482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0078" y="1234440"/>
            <a:ext cx="893369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032494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5/6/2025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066601" cy="43513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8648" y="1825624"/>
            <a:ext cx="5066602" cy="43881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8"/>
            <a:ext cx="10690153" cy="10408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363647"/>
      </p:ext>
    </p:extLst>
  </p:cSld>
  <p:clrMapOvr>
    <a:masterClrMapping/>
  </p:clrMapOvr>
  <p:hf hdr="0" ftr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28076" y="2387600"/>
            <a:ext cx="5010725" cy="382616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8076" y="1826185"/>
            <a:ext cx="5010727" cy="4193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8648" y="2387600"/>
            <a:ext cx="5110276" cy="382616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6" y="1826185"/>
            <a:ext cx="5110277" cy="4193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6" y="640078"/>
            <a:ext cx="10690157" cy="105061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7481986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5/6/2025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182871"/>
      </p:ext>
    </p:extLst>
  </p:cSld>
  <p:clrMapOvr>
    <a:masterClrMapping/>
  </p:clrMapOvr>
  <p:hf hdr="0" ftr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98082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5/6/2025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3260" y="640078"/>
            <a:ext cx="6195542" cy="557368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800"/>
            </a:lvl1pPr>
            <a:lvl2pPr>
              <a:lnSpc>
                <a:spcPct val="100000"/>
              </a:lnSpc>
              <a:defRPr sz="2400"/>
            </a:lvl2pPr>
            <a:lvl3pPr>
              <a:lnSpc>
                <a:spcPct val="100000"/>
              </a:lnSpc>
              <a:defRPr sz="2000"/>
            </a:lvl3pPr>
            <a:lvl4pPr>
              <a:lnSpc>
                <a:spcPct val="100000"/>
              </a:lnSpc>
              <a:defRPr sz="1800"/>
            </a:lvl4pPr>
            <a:lvl5pPr>
              <a:lnSpc>
                <a:spcPct val="100000"/>
              </a:lnSpc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7" y="2470245"/>
            <a:ext cx="3945971" cy="374351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2" y="640078"/>
            <a:ext cx="3945971" cy="1671043"/>
          </a:xfrm>
        </p:spPr>
        <p:txBody>
          <a:bodyPr anchor="t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325753"/>
      </p:ext>
    </p:extLst>
  </p:cSld>
  <p:clrMapOvr>
    <a:masterClrMapping/>
  </p:clrMapOvr>
  <p:hf hdr="0" ftr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71883" y="640079"/>
            <a:ext cx="6285582" cy="5573684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lnSpc>
                <a:spcPct val="100000"/>
              </a:lnSpc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7" y="2826137"/>
            <a:ext cx="3879130" cy="3387625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107" y="640079"/>
            <a:ext cx="3879129" cy="2021922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993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2532" y="244342"/>
            <a:ext cx="853812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6" y="4731335"/>
            <a:ext cx="4055107" cy="1184585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055108" cy="347523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3828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B0645BE-AC35-911F-0084-2CC2C836EB4D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7987AA-E4E6-4FC1-BAD8-09A952212C58}" type="datetime1">
              <a:rPr lang="en-US" smtClean="0"/>
              <a:pPr/>
              <a:t>5/6/2025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8" y="3594099"/>
            <a:ext cx="10690154" cy="261966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  <a:lvl2pPr marL="228600" indent="0">
              <a:lnSpc>
                <a:spcPct val="100000"/>
              </a:lnSpc>
              <a:buNone/>
              <a:defRPr/>
            </a:lvl2pPr>
            <a:lvl3pPr marL="457200" indent="0">
              <a:lnSpc>
                <a:spcPct val="100000"/>
              </a:lnSpc>
              <a:buNone/>
              <a:defRPr/>
            </a:lvl3pPr>
            <a:lvl4pPr marL="685800" indent="0">
              <a:lnSpc>
                <a:spcPct val="100000"/>
              </a:lnSpc>
              <a:buNone/>
              <a:defRPr/>
            </a:lvl4pPr>
            <a:lvl5pPr marL="914400" indent="0"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1847088"/>
            <a:ext cx="7408336" cy="1133856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0447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07E2D40-0539-03CF-D61C-37822ABA17A8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5/6/2025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3792262"/>
            <a:ext cx="8494767" cy="127961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  <a:lvl2pPr marL="228600" indent="0">
              <a:lnSpc>
                <a:spcPct val="100000"/>
              </a:lnSpc>
              <a:buNone/>
              <a:defRPr sz="2000"/>
            </a:lvl2pPr>
            <a:lvl3pPr marL="457200" indent="0">
              <a:lnSpc>
                <a:spcPct val="100000"/>
              </a:lnSpc>
              <a:buNone/>
              <a:defRPr sz="1800"/>
            </a:lvl3pPr>
            <a:lvl4pPr marL="685800" indent="0">
              <a:lnSpc>
                <a:spcPct val="100000"/>
              </a:lnSpc>
              <a:buNone/>
              <a:defRPr sz="1600"/>
            </a:lvl4pPr>
            <a:lvl5pPr marL="914400" indent="0">
              <a:lnSpc>
                <a:spcPct val="100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1627318"/>
            <a:ext cx="8494767" cy="184202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7250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 photo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46C58F9-5CE0-4282-46E0-3E3A700FDB3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  <a:custGeom>
            <a:avLst/>
            <a:gdLst>
              <a:gd name="connsiteX0" fmla="*/ 2179508 w 4597556"/>
              <a:gd name="connsiteY0" fmla="*/ 0 h 5549900"/>
              <a:gd name="connsiteX1" fmla="*/ 4597556 w 4597556"/>
              <a:gd name="connsiteY1" fmla="*/ 0 h 5549900"/>
              <a:gd name="connsiteX2" fmla="*/ 4597556 w 4597556"/>
              <a:gd name="connsiteY2" fmla="*/ 2476634 h 5549900"/>
              <a:gd name="connsiteX3" fmla="*/ 4502141 w 4597556"/>
              <a:gd name="connsiteY3" fmla="*/ 2476634 h 5549900"/>
              <a:gd name="connsiteX4" fmla="*/ 4502141 w 4597556"/>
              <a:gd name="connsiteY4" fmla="*/ 4729244 h 5549900"/>
              <a:gd name="connsiteX5" fmla="*/ 4597556 w 4597556"/>
              <a:gd name="connsiteY5" fmla="*/ 4729244 h 5549900"/>
              <a:gd name="connsiteX6" fmla="*/ 4597556 w 4597556"/>
              <a:gd name="connsiteY6" fmla="*/ 5549900 h 5549900"/>
              <a:gd name="connsiteX7" fmla="*/ 0 w 4597556"/>
              <a:gd name="connsiteY7" fmla="*/ 5549900 h 5549900"/>
              <a:gd name="connsiteX8" fmla="*/ 0 w 4597556"/>
              <a:gd name="connsiteY8" fmla="*/ 1321566 h 5549900"/>
              <a:gd name="connsiteX9" fmla="*/ 2179508 w 4597556"/>
              <a:gd name="connsiteY9" fmla="*/ 1321566 h 5549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97556" h="5549900">
                <a:moveTo>
                  <a:pt x="2179508" y="0"/>
                </a:moveTo>
                <a:lnTo>
                  <a:pt x="4597556" y="0"/>
                </a:lnTo>
                <a:lnTo>
                  <a:pt x="4597556" y="2476634"/>
                </a:lnTo>
                <a:lnTo>
                  <a:pt x="4502141" y="2476634"/>
                </a:lnTo>
                <a:lnTo>
                  <a:pt x="4502141" y="4729244"/>
                </a:lnTo>
                <a:lnTo>
                  <a:pt x="4597556" y="4729244"/>
                </a:lnTo>
                <a:lnTo>
                  <a:pt x="4597556" y="5549900"/>
                </a:lnTo>
                <a:lnTo>
                  <a:pt x="0" y="5549900"/>
                </a:lnTo>
                <a:lnTo>
                  <a:pt x="0" y="1321566"/>
                </a:lnTo>
                <a:lnTo>
                  <a:pt x="2179508" y="1321566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79D49B1-D905-CE2E-C062-AB1BDD014E8B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5/6/2025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FC8BC9-F44B-803F-5CD7-ADFC9673F03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9313725" y="3338288"/>
            <a:ext cx="5372505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AA75D29-C079-E864-B363-40064D1938B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5BB9C8-B774-7D15-8251-AC8ED5B99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3" y="3130095"/>
            <a:ext cx="228928" cy="22526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EBE262A-1515-660C-5ACF-699ADA35F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31720" y="640080"/>
            <a:ext cx="2743200" cy="13349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2" y="3127248"/>
            <a:ext cx="4533398" cy="3108960"/>
          </a:xfrm>
        </p:spPr>
        <p:txBody>
          <a:bodyPr lIns="91440" tIns="9144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4533398" cy="2157984"/>
          </a:xfrm>
        </p:spPr>
        <p:txBody>
          <a:bodyPr lIns="91440" tIns="9144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739320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F02D30-CC17-F516-802A-A3AE633BF025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EDDC100-1ACB-74B7-3CAE-F0DD05CBE963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C7566-C08A-6609-9FDF-AAFB5486D6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5/6/2025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F4BAE-32D2-0950-CD30-3DC3084BBE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9313725" y="3338288"/>
            <a:ext cx="5372505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8AA1005-37B1-E8E2-5040-5D847E1FC44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7" y="2355925"/>
            <a:ext cx="4545393" cy="3843707"/>
          </a:xfrm>
        </p:spPr>
        <p:txBody>
          <a:bodyPr lIns="91440" tIns="9144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4545395" cy="1403873"/>
          </a:xfrm>
        </p:spPr>
        <p:txBody>
          <a:bodyPr lIns="9144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6076019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g number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12">
            <a:extLst>
              <a:ext uri="{FF2B5EF4-FFF2-40B4-BE49-F238E27FC236}">
                <a16:creationId xmlns:a16="http://schemas.microsoft.com/office/drawing/2014/main" id="{FA618DAB-55E2-19CE-F259-9FB708A90B63}"/>
              </a:ext>
            </a:extLst>
          </p:cNvPr>
          <p:cNvSpPr/>
          <p:nvPr/>
        </p:nvSpPr>
        <p:spPr>
          <a:xfrm>
            <a:off x="1959756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70796A4-60C9-8766-B669-134765EE1C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1"/>
            <a:ext cx="12192000" cy="6857999"/>
          </a:xfrm>
          <a:custGeom>
            <a:avLst/>
            <a:gdLst>
              <a:gd name="connsiteX0" fmla="*/ 778317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8852792 w 12192000"/>
              <a:gd name="connsiteY3" fmla="*/ 6857999 h 6857999"/>
              <a:gd name="connsiteX4" fmla="*/ 8985470 w 12192000"/>
              <a:gd name="connsiteY4" fmla="*/ 6735959 h 6857999"/>
              <a:gd name="connsiteX5" fmla="*/ 10232243 w 12192000"/>
              <a:gd name="connsiteY5" fmla="*/ 3776315 h 6857999"/>
              <a:gd name="connsiteX6" fmla="*/ 7889232 w 12192000"/>
              <a:gd name="connsiteY6" fmla="*/ 47950 h 6857999"/>
              <a:gd name="connsiteX7" fmla="*/ 0 w 12192000"/>
              <a:gd name="connsiteY7" fmla="*/ 0 h 6857999"/>
              <a:gd name="connsiteX8" fmla="*/ 4408830 w 12192000"/>
              <a:gd name="connsiteY8" fmla="*/ 0 h 6857999"/>
              <a:gd name="connsiteX9" fmla="*/ 4302768 w 12192000"/>
              <a:gd name="connsiteY9" fmla="*/ 47950 h 6857999"/>
              <a:gd name="connsiteX10" fmla="*/ 1959755 w 12192000"/>
              <a:gd name="connsiteY10" fmla="*/ 3776315 h 6857999"/>
              <a:gd name="connsiteX11" fmla="*/ 3206528 w 12192000"/>
              <a:gd name="connsiteY11" fmla="*/ 6735959 h 6857999"/>
              <a:gd name="connsiteX12" fmla="*/ 3339206 w 12192000"/>
              <a:gd name="connsiteY12" fmla="*/ 6857999 h 6857999"/>
              <a:gd name="connsiteX13" fmla="*/ 0 w 12192000"/>
              <a:gd name="connsiteY1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7999">
                <a:moveTo>
                  <a:pt x="778317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8852792" y="6857999"/>
                </a:lnTo>
                <a:lnTo>
                  <a:pt x="8985470" y="6735959"/>
                </a:lnTo>
                <a:cubicBezTo>
                  <a:pt x="9754697" y="5984857"/>
                  <a:pt x="10232243" y="4936354"/>
                  <a:pt x="10232243" y="3776315"/>
                </a:cubicBezTo>
                <a:cubicBezTo>
                  <a:pt x="10232243" y="2134414"/>
                  <a:pt x="9275569" y="715956"/>
                  <a:pt x="7889232" y="47950"/>
                </a:cubicBezTo>
                <a:close/>
                <a:moveTo>
                  <a:pt x="0" y="0"/>
                </a:moveTo>
                <a:lnTo>
                  <a:pt x="4408830" y="0"/>
                </a:lnTo>
                <a:lnTo>
                  <a:pt x="4302768" y="47950"/>
                </a:lnTo>
                <a:cubicBezTo>
                  <a:pt x="2916429" y="715956"/>
                  <a:pt x="1959755" y="2134414"/>
                  <a:pt x="1959755" y="3776315"/>
                </a:cubicBezTo>
                <a:cubicBezTo>
                  <a:pt x="1959755" y="4936354"/>
                  <a:pt x="2437301" y="5984857"/>
                  <a:pt x="3206528" y="6735959"/>
                </a:cubicBezTo>
                <a:lnTo>
                  <a:pt x="3339206" y="6857999"/>
                </a:lnTo>
                <a:lnTo>
                  <a:pt x="0" y="6857999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3914349-C0B8-28DF-90F8-5E6D083FE8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98642" y="5313785"/>
            <a:ext cx="4394716" cy="764778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3AC60-CD84-E768-28B4-375CFF097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11367" y="1161826"/>
            <a:ext cx="6969267" cy="3808207"/>
          </a:xfrm>
        </p:spPr>
        <p:txBody>
          <a:bodyPr lIns="0" tIns="0" rIns="0" bIns="0" anchor="b">
            <a:noAutofit/>
          </a:bodyPr>
          <a:lstStyle>
            <a:lvl1pPr algn="ctr">
              <a:defRPr sz="200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18869612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EFFF036-D459-D142-290E-9C1B19A2420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274474 w 4577463"/>
              <a:gd name="connsiteY7" fmla="*/ 586012 h 3698875"/>
              <a:gd name="connsiteX8" fmla="*/ 363537 w 4577463"/>
              <a:gd name="connsiteY8" fmla="*/ 520753 h 3698875"/>
              <a:gd name="connsiteX9" fmla="*/ 391698 w 4577463"/>
              <a:gd name="connsiteY9" fmla="*/ 572636 h 3698875"/>
              <a:gd name="connsiteX10" fmla="*/ 927495 w 4577463"/>
              <a:gd name="connsiteY10" fmla="*/ 857517 h 3698875"/>
              <a:gd name="connsiteX11" fmla="*/ 1573644 w 4577463"/>
              <a:gd name="connsiteY11" fmla="*/ 211368 h 3698875"/>
              <a:gd name="connsiteX12" fmla="*/ 1560517 w 4577463"/>
              <a:gd name="connsiteY12" fmla="*/ 81147 h 3698875"/>
              <a:gd name="connsiteX13" fmla="*/ 1545169 w 4577463"/>
              <a:gd name="connsiteY13" fmla="*/ 31706 h 3698875"/>
              <a:gd name="connsiteX14" fmla="*/ 1668191 w 4577463"/>
              <a:gd name="connsiteY14" fmla="*/ 13227 h 3698875"/>
              <a:gd name="connsiteX15" fmla="*/ 1934275 w 4577463"/>
              <a:gd name="connsiteY15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147368" y="693734"/>
                  <a:pt x="209659" y="638373"/>
                  <a:pt x="274474" y="586012"/>
                </a:cubicBezTo>
                <a:lnTo>
                  <a:pt x="363537" y="520753"/>
                </a:lnTo>
                <a:lnTo>
                  <a:pt x="391698" y="572636"/>
                </a:lnTo>
                <a:cubicBezTo>
                  <a:pt x="507816" y="744513"/>
                  <a:pt x="704459" y="857517"/>
                  <a:pt x="927495" y="857517"/>
                </a:cubicBezTo>
                <a:cubicBezTo>
                  <a:pt x="1284353" y="857517"/>
                  <a:pt x="1573644" y="568226"/>
                  <a:pt x="1573644" y="211368"/>
                </a:cubicBezTo>
                <a:cubicBezTo>
                  <a:pt x="1573644" y="166761"/>
                  <a:pt x="1569124" y="123209"/>
                  <a:pt x="1560517" y="81147"/>
                </a:cubicBezTo>
                <a:lnTo>
                  <a:pt x="1545169" y="31706"/>
                </a:lnTo>
                <a:lnTo>
                  <a:pt x="1668191" y="13227"/>
                </a:lnTo>
                <a:cubicBezTo>
                  <a:pt x="1755699" y="4480"/>
                  <a:pt x="1844464" y="0"/>
                  <a:pt x="1934275" y="0"/>
                </a:cubicBez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7F89ECF-F048-57F5-57EF-0CAB335C2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346" y="2724345"/>
            <a:ext cx="1292298" cy="12922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D4ABEAE2-DE31-12F1-AAD1-82AEE3737D0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fld id="{3D157344-9CC7-412D-8C20-072BE86D5A11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18D7EE8-EBB2-8592-C06C-14CF0BA0260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434828" y="640077"/>
            <a:ext cx="5783472" cy="5573685"/>
          </a:xfrm>
        </p:spPr>
        <p:txBody>
          <a:bodyPr lIns="91440" tIns="9144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44AB011-4A5C-6D4B-BB9B-30BA419374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8648" y="640078"/>
            <a:ext cx="4317028" cy="2084268"/>
          </a:xfrm>
        </p:spPr>
        <p:txBody>
          <a:bodyPr lIns="91440" tIns="9144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42192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041D3CD-4172-159B-50BA-195FCCAE119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" y="0"/>
            <a:ext cx="4089921" cy="4639206"/>
          </a:xfrm>
          <a:custGeom>
            <a:avLst/>
            <a:gdLst>
              <a:gd name="connsiteX0" fmla="*/ 0 w 4089921"/>
              <a:gd name="connsiteY0" fmla="*/ 0 h 4639206"/>
              <a:gd name="connsiteX1" fmla="*/ 3216644 w 4089921"/>
              <a:gd name="connsiteY1" fmla="*/ 0 h 4639206"/>
              <a:gd name="connsiteX2" fmla="*/ 3308243 w 4089921"/>
              <a:gd name="connsiteY2" fmla="*/ 83250 h 4639206"/>
              <a:gd name="connsiteX3" fmla="*/ 4089921 w 4089921"/>
              <a:gd name="connsiteY3" fmla="*/ 1970389 h 4639206"/>
              <a:gd name="connsiteX4" fmla="*/ 3308243 w 4089921"/>
              <a:gd name="connsiteY4" fmla="*/ 3857528 h 4639206"/>
              <a:gd name="connsiteX5" fmla="*/ 3279358 w 4089921"/>
              <a:gd name="connsiteY5" fmla="*/ 3883780 h 4639206"/>
              <a:gd name="connsiteX6" fmla="*/ 3254520 w 4089921"/>
              <a:gd name="connsiteY6" fmla="*/ 3853677 h 4639206"/>
              <a:gd name="connsiteX7" fmla="*/ 2797624 w 4089921"/>
              <a:gd name="connsiteY7" fmla="*/ 3664424 h 4639206"/>
              <a:gd name="connsiteX8" fmla="*/ 2151475 w 4089921"/>
              <a:gd name="connsiteY8" fmla="*/ 4310573 h 4639206"/>
              <a:gd name="connsiteX9" fmla="*/ 2164603 w 4089921"/>
              <a:gd name="connsiteY9" fmla="*/ 4440795 h 4639206"/>
              <a:gd name="connsiteX10" fmla="*/ 2190853 w 4089921"/>
              <a:gd name="connsiteY10" fmla="*/ 4525361 h 4639206"/>
              <a:gd name="connsiteX11" fmla="*/ 1958964 w 4089921"/>
              <a:gd name="connsiteY11" fmla="*/ 4584985 h 4639206"/>
              <a:gd name="connsiteX12" fmla="*/ 1421104 w 4089921"/>
              <a:gd name="connsiteY12" fmla="*/ 4639206 h 4639206"/>
              <a:gd name="connsiteX13" fmla="*/ 148987 w 4089921"/>
              <a:gd name="connsiteY13" fmla="*/ 4317094 h 4639206"/>
              <a:gd name="connsiteX14" fmla="*/ 0 w 4089921"/>
              <a:gd name="connsiteY14" fmla="*/ 4226582 h 4639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089921" h="4639206">
                <a:moveTo>
                  <a:pt x="0" y="0"/>
                </a:moveTo>
                <a:lnTo>
                  <a:pt x="3216644" y="0"/>
                </a:lnTo>
                <a:lnTo>
                  <a:pt x="3308243" y="83250"/>
                </a:lnTo>
                <a:cubicBezTo>
                  <a:pt x="3791204" y="566211"/>
                  <a:pt x="4089921" y="1233416"/>
                  <a:pt x="4089921" y="1970389"/>
                </a:cubicBezTo>
                <a:cubicBezTo>
                  <a:pt x="4089921" y="2707363"/>
                  <a:pt x="3791204" y="3374567"/>
                  <a:pt x="3308243" y="3857528"/>
                </a:cubicBezTo>
                <a:lnTo>
                  <a:pt x="3279358" y="3883780"/>
                </a:lnTo>
                <a:lnTo>
                  <a:pt x="3254520" y="3853677"/>
                </a:lnTo>
                <a:cubicBezTo>
                  <a:pt x="3137590" y="3736747"/>
                  <a:pt x="2976053" y="3664424"/>
                  <a:pt x="2797624" y="3664424"/>
                </a:cubicBezTo>
                <a:cubicBezTo>
                  <a:pt x="2440766" y="3664424"/>
                  <a:pt x="2151475" y="3953715"/>
                  <a:pt x="2151475" y="4310573"/>
                </a:cubicBezTo>
                <a:cubicBezTo>
                  <a:pt x="2151475" y="4355180"/>
                  <a:pt x="2155995" y="4398732"/>
                  <a:pt x="2164603" y="4440795"/>
                </a:cubicBezTo>
                <a:lnTo>
                  <a:pt x="2190853" y="4525361"/>
                </a:lnTo>
                <a:lnTo>
                  <a:pt x="1958964" y="4584985"/>
                </a:lnTo>
                <a:cubicBezTo>
                  <a:pt x="1785230" y="4620536"/>
                  <a:pt x="1605347" y="4639206"/>
                  <a:pt x="1421104" y="4639206"/>
                </a:cubicBezTo>
                <a:cubicBezTo>
                  <a:pt x="960496" y="4639206"/>
                  <a:pt x="527141" y="4522520"/>
                  <a:pt x="148987" y="4317094"/>
                </a:cubicBezTo>
                <a:lnTo>
                  <a:pt x="0" y="4226582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CA47180-C126-D9FC-1291-43F1766DE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151476" y="3664424"/>
            <a:ext cx="1292298" cy="12922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D4ABEAE2-DE31-12F1-AAD1-82AEE3737D0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fld id="{3D157344-9CC7-412D-8C20-072BE86D5A11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18D7EE8-EBB2-8592-C06C-14CF0BA0260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679577" y="5142155"/>
            <a:ext cx="6538723" cy="1071607"/>
          </a:xfrm>
        </p:spPr>
        <p:txBody>
          <a:bodyPr lIns="91440" tIns="9144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44AB011-4A5C-6D4B-BB9B-30BA419374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9577" y="640078"/>
            <a:ext cx="6538722" cy="4179348"/>
          </a:xfrm>
        </p:spPr>
        <p:txBody>
          <a:bodyPr lIns="91440" tIns="0" rIns="0" bIns="0" anchor="b">
            <a:noAutofit/>
          </a:bodyPr>
          <a:lstStyle>
            <a:lvl1pPr>
              <a:defRPr sz="20000" baseline="0"/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625080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88802" y="0"/>
            <a:ext cx="6619138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1E3A5278-B5E1-FBBE-AF4B-151288A16699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9347" y="228600"/>
            <a:ext cx="841248" cy="384048"/>
          </a:xfrm>
        </p:spPr>
        <p:txBody>
          <a:bodyPr/>
          <a:lstStyle/>
          <a:p>
            <a:fld id="{1FE1A989-42EF-40B2-87AB-6941C231CD4A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78D40854-7295-C18A-ECA9-35F0B7731B2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 rot="16200000">
            <a:off x="9332362" y="3316833"/>
            <a:ext cx="5335225" cy="384055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4" name="Slide Number Placeholder 8">
            <a:extLst>
              <a:ext uri="{FF2B5EF4-FFF2-40B4-BE49-F238E27FC236}">
                <a16:creationId xmlns:a16="http://schemas.microsoft.com/office/drawing/2014/main" id="{EA127F09-58C9-5029-F86D-539EE848D4E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 rot="16200000">
            <a:off x="11659214" y="6325209"/>
            <a:ext cx="681526" cy="38405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8" y="4795730"/>
            <a:ext cx="4056192" cy="1380744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8" y="640079"/>
            <a:ext cx="4056192" cy="3737921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9151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AA26D96A-42E4-8591-AB40-44F5803CFF68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6096000" y="0"/>
            <a:ext cx="609600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8" y="5557298"/>
            <a:ext cx="5091864" cy="883258"/>
          </a:xfrm>
        </p:spPr>
        <p:txBody>
          <a:bodyPr lIns="91440" tIns="9144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417444"/>
            <a:ext cx="5091864" cy="4890965"/>
          </a:xfrm>
        </p:spPr>
        <p:txBody>
          <a:bodyPr lIns="91440" tIns="91440" rIns="0" bIns="0" anchor="b">
            <a:noAutofit/>
          </a:bodyPr>
          <a:lstStyle>
            <a:lvl1pPr algn="l"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02373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ction Header"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7DE541-D546-A518-2627-DF4D33C643AA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E2A7A0-B9EE-41A8-8016-28E5803F20B2}" type="datetime1">
              <a:rPr lang="en-US" smtClean="0"/>
              <a:pPr/>
              <a:t>5/6/2025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640077"/>
            <a:ext cx="7763256" cy="594637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630067"/>
            <a:ext cx="7772400" cy="4572000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8359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0080" y="2662000"/>
            <a:ext cx="8467558" cy="355456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/>
            </a:lvl1pPr>
            <a:lvl2pPr>
              <a:lnSpc>
                <a:spcPct val="100000"/>
              </a:lnSpc>
              <a:defRPr sz="2000"/>
            </a:lvl2pPr>
            <a:lvl3pPr>
              <a:lnSpc>
                <a:spcPct val="100000"/>
              </a:lnSpc>
              <a:defRPr sz="18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64108"/>
            <a:ext cx="8467558" cy="155448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99420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DCDB3F9-C083-E428-E97B-C0CC63BC02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11577948" y="230006"/>
            <a:ext cx="844062" cy="3840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291CE83-67BA-4B15-B48A-7DC5C0636664}" type="datetime1">
              <a:rPr lang="en-US" smtClean="0"/>
              <a:pPr/>
              <a:t>5/6/2025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313725" y="3338288"/>
            <a:ext cx="5372505" cy="384047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679259" y="6345258"/>
            <a:ext cx="641433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90" y="2220977"/>
            <a:ext cx="10953964" cy="3955986"/>
          </a:xfrm>
          <a:prstGeom prst="rect">
            <a:avLst/>
          </a:prstGeom>
        </p:spPr>
        <p:txBody>
          <a:bodyPr vert="horz" lIns="9144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058" y="640080"/>
            <a:ext cx="10953964" cy="1095059"/>
          </a:xfrm>
          <a:prstGeom prst="rect">
            <a:avLst/>
          </a:prstGeom>
        </p:spPr>
        <p:txBody>
          <a:bodyPr vert="horz" lIns="91440" tIns="9144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731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81" r:id="rId7"/>
    <p:sldLayoutId id="2147483737" r:id="rId8"/>
    <p:sldLayoutId id="2147483738" r:id="rId9"/>
    <p:sldLayoutId id="2147483739" r:id="rId10"/>
    <p:sldLayoutId id="2147483740" r:id="rId11"/>
    <p:sldLayoutId id="2147483741" r:id="rId12"/>
    <p:sldLayoutId id="2147483742" r:id="rId13"/>
    <p:sldLayoutId id="2147483743" r:id="rId14"/>
    <p:sldLayoutId id="2147483744" r:id="rId15"/>
    <p:sldLayoutId id="2147483745" r:id="rId16"/>
    <p:sldLayoutId id="2147483746" r:id="rId17"/>
    <p:sldLayoutId id="2147483747" r:id="rId18"/>
    <p:sldLayoutId id="2147483748" r:id="rId19"/>
    <p:sldLayoutId id="2147483749" r:id="rId20"/>
    <p:sldLayoutId id="2147483750" r:id="rId21"/>
    <p:sldLayoutId id="2147483751" r:id="rId22"/>
    <p:sldLayoutId id="2147483752" r:id="rId23"/>
    <p:sldLayoutId id="2147483753" r:id="rId24"/>
    <p:sldLayoutId id="2147483754" r:id="rId25"/>
    <p:sldLayoutId id="2147483755" r:id="rId26"/>
    <p:sldLayoutId id="2147483756" r:id="rId27"/>
    <p:sldLayoutId id="2147483757" r:id="rId28"/>
    <p:sldLayoutId id="2147483758" r:id="rId29"/>
    <p:sldLayoutId id="2147483759" r:id="rId30"/>
    <p:sldLayoutId id="2147483760" r:id="rId31"/>
    <p:sldLayoutId id="2147483761" r:id="rId32"/>
    <p:sldLayoutId id="2147483762" r:id="rId33"/>
    <p:sldLayoutId id="2147483763" r:id="rId34"/>
    <p:sldLayoutId id="2147483764" r:id="rId35"/>
    <p:sldLayoutId id="2147483765" r:id="rId36"/>
    <p:sldLayoutId id="2147483766" r:id="rId37"/>
    <p:sldLayoutId id="2147483767" r:id="rId38"/>
    <p:sldLayoutId id="2147483768" r:id="rId39"/>
    <p:sldLayoutId id="2147483769" r:id="rId40"/>
    <p:sldLayoutId id="2147483770" r:id="rId41"/>
    <p:sldLayoutId id="2147483771" r:id="rId42"/>
    <p:sldLayoutId id="2147483772" r:id="rId43"/>
    <p:sldLayoutId id="2147483773" r:id="rId44"/>
    <p:sldLayoutId id="2147483774" r:id="rId45"/>
    <p:sldLayoutId id="2147483775" r:id="rId46"/>
    <p:sldLayoutId id="2147483776" r:id="rId47"/>
    <p:sldLayoutId id="2147483777" r:id="rId48"/>
    <p:sldLayoutId id="2147483778" r:id="rId49"/>
    <p:sldLayoutId id="2147483779" r:id="rId50"/>
    <p:sldLayoutId id="2147483780" r:id="rId51"/>
    <p:sldLayoutId id="2147483782" r:id="rId52"/>
    <p:sldLayoutId id="2147483783" r:id="rId53"/>
    <p:sldLayoutId id="2147483784" r:id="rId54"/>
    <p:sldLayoutId id="2147483785" r:id="rId55"/>
    <p:sldLayoutId id="2147483786" r:id="rId56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6" orient="horz" pos="2160" userDrawn="1">
          <p15:clr>
            <a:srgbClr val="A4A3A4"/>
          </p15:clr>
        </p15:guide>
        <p15:guide id="27" orient="horz" pos="1152" userDrawn="1">
          <p15:clr>
            <a:srgbClr val="547EBF"/>
          </p15:clr>
        </p15:guide>
        <p15:guide id="28" pos="7440" userDrawn="1">
          <p15:clr>
            <a:srgbClr val="547EBF"/>
          </p15:clr>
        </p15:guide>
        <p15:guide id="29" orient="horz" pos="4080" userDrawn="1">
          <p15:clr>
            <a:srgbClr val="547EBF"/>
          </p15:clr>
        </p15:guide>
        <p15:guide id="30" userDrawn="1">
          <p15:clr>
            <a:srgbClr val="547EBF"/>
          </p15:clr>
        </p15:guide>
        <p15:guide id="31" pos="7680" userDrawn="1">
          <p15:clr>
            <a:srgbClr val="547EBF"/>
          </p15:clr>
        </p15:guide>
        <p15:guide id="32" pos="528" userDrawn="1">
          <p15:clr>
            <a:srgbClr val="547EBF"/>
          </p15:clr>
        </p15:guide>
        <p15:guide id="33" pos="6912" userDrawn="1">
          <p15:clr>
            <a:srgbClr val="547EBF"/>
          </p15:clr>
        </p15:guide>
        <p15:guide id="34" orient="horz" pos="240" userDrawn="1">
          <p15:clr>
            <a:srgbClr val="547EBF"/>
          </p15:clr>
        </p15:guide>
        <p15:guide id="3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5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3EC92-526E-8262-53B5-F0AF7F1E4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F11C81-A4EA-16BC-B023-A1233E306AAE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/>
              <a:t>When introducing yourself, keep it concise and relevant. </a:t>
            </a:r>
          </a:p>
          <a:p>
            <a:pPr marL="0" indent="0">
              <a:buNone/>
            </a:pPr>
            <a:r>
              <a:rPr lang="en-US" sz="1800" dirty="0"/>
              <a:t>Start with a hook, state your expertise, and explain why you’re presenting.</a:t>
            </a:r>
          </a:p>
          <a:p>
            <a:pPr marL="0" indent="0">
              <a:buNone/>
            </a:pPr>
            <a:r>
              <a:rPr lang="en-US" sz="1800" dirty="0"/>
              <a:t>If possible, keep your introduction to under 60 seconds to maintain interest.</a:t>
            </a:r>
          </a:p>
        </p:txBody>
      </p:sp>
      <p:pic>
        <p:nvPicPr>
          <p:cNvPr id="8" name="Picture Placeholder 7" descr="A close-up of a bridge">
            <a:extLst>
              <a:ext uri="{FF2B5EF4-FFF2-40B4-BE49-F238E27FC236}">
                <a16:creationId xmlns:a16="http://schemas.microsoft.com/office/drawing/2014/main" id="{EE0796FA-596D-37B0-2C89-6A56D8D93EE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50F74D-615D-90B9-C82A-C8BD0ECE27D0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pPr/>
              <a:t>5/6/2025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69D1F7-45DB-291B-3555-614D1BC2294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4B0D0C0D-89F9-C314-0A74-E0433067F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85702" y="5061102"/>
            <a:ext cx="3179653" cy="1801715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770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13840-7D4B-AD5A-7C3C-471FA925D8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78" y="1234440"/>
            <a:ext cx="8933690" cy="3169920"/>
          </a:xfrm>
        </p:spPr>
        <p:txBody>
          <a:bodyPr>
            <a:normAutofit/>
          </a:bodyPr>
          <a:lstStyle/>
          <a:p>
            <a:r>
              <a:rPr lang="en-US" dirty="0"/>
              <a:t>“They may forget what you said, but they will never forget how you made them feel.”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2A0CEC-CACB-0532-AFE6-323BFF6FD1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76" y="5669280"/>
            <a:ext cx="8933691" cy="544482"/>
          </a:xfrm>
        </p:spPr>
        <p:txBody>
          <a:bodyPr/>
          <a:lstStyle/>
          <a:p>
            <a:r>
              <a:rPr lang="en-US" dirty="0"/>
              <a:t>– Carl W. Buechner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7C4F5-087C-890E-407E-1229595736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fld id="{29247CA6-BC1D-429A-A289-4E939E49554A}" type="datetime1">
              <a:rPr lang="en-US" smtClean="0"/>
              <a:pPr/>
              <a:t>5/6/2025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83EDFD-C1FC-03CD-6360-5D9F82541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60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0B7E4-87D1-9DF8-2BCD-A68172322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visuals matter</a:t>
            </a:r>
          </a:p>
        </p:txBody>
      </p:sp>
      <p:pic>
        <p:nvPicPr>
          <p:cNvPr id="8" name="Picture Placeholder 7" descr="A low angle view of a building">
            <a:extLst>
              <a:ext uri="{FF2B5EF4-FFF2-40B4-BE49-F238E27FC236}">
                <a16:creationId xmlns:a16="http://schemas.microsoft.com/office/drawing/2014/main" id="{AFF7F30A-06E2-1254-EFDC-365D67894AF7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219047-1F62-2428-464F-F9BE9A699E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b="1" dirty="0"/>
              <a:t>Use high-quality images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Avoid stock photos that feel overused. Use animated images sparingly. Motion should enhance, not distract.</a:t>
            </a:r>
          </a:p>
          <a:p>
            <a:pPr marL="0" indent="0">
              <a:buNone/>
            </a:pPr>
            <a:r>
              <a:rPr lang="en-US" sz="1800" b="1" dirty="0"/>
              <a:t>Keep text minimal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Slides should support your speech, not replace it.</a:t>
            </a:r>
          </a:p>
          <a:p>
            <a:pPr marL="0" indent="0">
              <a:buNone/>
            </a:pPr>
            <a:r>
              <a:rPr lang="en-US" sz="1800" b="1" dirty="0"/>
              <a:t>Use brand colors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Maintain consistency in fonts and color palettes for professionalism.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4E01D7-D5A2-573E-0B3E-82CCD82A9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F77D0-C28E-4573-88F0-0A30FF98888E}" type="datetime1">
              <a:rPr lang="en-US" smtClean="0"/>
              <a:t>5/6/2025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6B564D-A64D-582E-17B4-676B5840683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878309"/>
      </p:ext>
    </p:extLst>
  </p:cSld>
  <p:clrMapOvr>
    <a:masterClrMapping/>
  </p:clrMapOvr>
</p:sld>
</file>

<file path=ppt/theme/theme1.xml><?xml version="1.0" encoding="utf-8"?>
<a:theme xmlns:a="http://schemas.openxmlformats.org/drawingml/2006/main" name="light_modernist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ght modernist presentation_win32_SD_V8" id="{DD9F3DBC-97DB-4389-91E3-8FAD01D677DF}" vid="{B81B0F28-B8BA-42F4-B70F-6899486E522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BE5C6AC-AECE-4EBC-9FCA-F0C5028CCAE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785538A-412A-48D6-AE25-5C3BDF97182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9E7139E-B40C-4943-9610-F20CE66C72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12364</TotalTime>
  <Words>121</Words>
  <Application>Microsoft Office PowerPoint</Application>
  <PresentationFormat>와이드스크린</PresentationFormat>
  <Paragraphs>19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Arial</vt:lpstr>
      <vt:lpstr>Arial Black</vt:lpstr>
      <vt:lpstr>Avenir Next LT Pro Light</vt:lpstr>
      <vt:lpstr>Calibri</vt:lpstr>
      <vt:lpstr>light_modernist</vt:lpstr>
      <vt:lpstr>Introduction</vt:lpstr>
      <vt:lpstr>“They may forget what you said, but they will never forget how you made them feel.”</vt:lpstr>
      <vt:lpstr>Why visuals matter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정규단</cp:lastModifiedBy>
  <cp:revision>1</cp:revision>
  <dcterms:created xsi:type="dcterms:W3CDTF">2022-06-22T01:27:02Z</dcterms:created>
  <dcterms:modified xsi:type="dcterms:W3CDTF">2025-05-06T05:47:31Z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